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DF5-F879-443E-9263-954C9F789F97}" type="datetimeFigureOut">
              <a:rPr lang="nl-NL" smtClean="0"/>
              <a:t>11-05-2012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9B81502-6B61-45B4-8BE5-CEB7EB33C4D0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DF5-F879-443E-9263-954C9F789F97}" type="datetimeFigureOut">
              <a:rPr lang="nl-NL" smtClean="0"/>
              <a:t>11-05-2012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1502-6B61-45B4-8BE5-CEB7EB33C4D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DF5-F879-443E-9263-954C9F789F97}" type="datetimeFigureOut">
              <a:rPr lang="nl-NL" smtClean="0"/>
              <a:t>11-05-2012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1502-6B61-45B4-8BE5-CEB7EB33C4D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DF5-F879-443E-9263-954C9F789F97}" type="datetimeFigureOut">
              <a:rPr lang="nl-NL" smtClean="0"/>
              <a:t>11-05-2012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1502-6B61-45B4-8BE5-CEB7EB33C4D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DF5-F879-443E-9263-954C9F789F97}" type="datetimeFigureOut">
              <a:rPr lang="nl-NL" smtClean="0"/>
              <a:t>11-05-2012</a:t>
            </a:fld>
            <a:endParaRPr lang="nl-NL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1502-6B61-45B4-8BE5-CEB7EB33C4D0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DF5-F879-443E-9263-954C9F789F97}" type="datetimeFigureOut">
              <a:rPr lang="nl-NL" smtClean="0"/>
              <a:t>11-05-2012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1502-6B61-45B4-8BE5-CEB7EB33C4D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DF5-F879-443E-9263-954C9F789F97}" type="datetimeFigureOut">
              <a:rPr lang="nl-NL" smtClean="0"/>
              <a:t>11-05-2012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1502-6B61-45B4-8BE5-CEB7EB33C4D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DF5-F879-443E-9263-954C9F789F97}" type="datetimeFigureOut">
              <a:rPr lang="nl-NL" smtClean="0"/>
              <a:t>11-05-2012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1502-6B61-45B4-8BE5-CEB7EB33C4D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DF5-F879-443E-9263-954C9F789F97}" type="datetimeFigureOut">
              <a:rPr lang="nl-NL" smtClean="0"/>
              <a:t>11-05-2012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1502-6B61-45B4-8BE5-CEB7EB33C4D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DF5-F879-443E-9263-954C9F789F97}" type="datetimeFigureOut">
              <a:rPr lang="nl-NL" smtClean="0"/>
              <a:t>11-05-2012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1502-6B61-45B4-8BE5-CEB7EB33C4D0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DF5-F879-443E-9263-954C9F789F97}" type="datetimeFigureOut">
              <a:rPr lang="nl-NL" smtClean="0"/>
              <a:t>11-05-2012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1502-6B61-45B4-8BE5-CEB7EB33C4D0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5834DF5-F879-443E-9263-954C9F789F97}" type="datetimeFigureOut">
              <a:rPr lang="nl-NL" smtClean="0"/>
              <a:t>11-05-2012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9B81502-6B61-45B4-8BE5-CEB7EB33C4D0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rot="16200000">
            <a:off x="3757482" y="3406805"/>
            <a:ext cx="8613812" cy="1800200"/>
          </a:xfrm>
        </p:spPr>
        <p:txBody>
          <a:bodyPr vert="eaVert">
            <a:normAutofit/>
          </a:bodyPr>
          <a:lstStyle/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2722247"/>
          </a:xfrm>
        </p:spPr>
        <p:txBody>
          <a:bodyPr>
            <a:normAutofit fontScale="90000"/>
          </a:bodyPr>
          <a:lstStyle/>
          <a:p>
            <a:r>
              <a:rPr lang="nl-NL" sz="6000" b="1" dirty="0"/>
              <a:t>TIJD EN RUIMTE</a:t>
            </a: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DR HEIN VAN DONGEN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2012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1977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b="1" dirty="0" smtClean="0"/>
              <a:t>TIJD EN RUIMTE</a:t>
            </a:r>
            <a:endParaRPr lang="nl-NL" sz="5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b="1" dirty="0" smtClean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 smtClean="0"/>
          </a:p>
          <a:p>
            <a:pPr marL="0" indent="0" algn="ctr">
              <a:buNone/>
            </a:pPr>
            <a:r>
              <a:rPr lang="nl-NL" sz="2800" b="1" dirty="0" smtClean="0"/>
              <a:t>In </a:t>
            </a:r>
            <a:r>
              <a:rPr lang="nl-NL" sz="2800" b="1" dirty="0"/>
              <a:t>de wereld				In onze kennis</a:t>
            </a:r>
            <a:endParaRPr lang="nl-NL" sz="2800" dirty="0"/>
          </a:p>
          <a:p>
            <a:pPr marL="0" indent="0">
              <a:buNone/>
            </a:pPr>
            <a:r>
              <a:rPr lang="nl-NL" b="1" dirty="0"/>
              <a:t>			</a:t>
            </a:r>
            <a:endParaRPr lang="nl-NL" b="1" dirty="0" smtClean="0"/>
          </a:p>
          <a:p>
            <a:pPr marL="0" indent="0" algn="ctr">
              <a:buNone/>
            </a:pPr>
            <a:r>
              <a:rPr lang="nl-NL" b="1" dirty="0" smtClean="0"/>
              <a:t>(</a:t>
            </a:r>
            <a:r>
              <a:rPr lang="nl-NL" b="1" dirty="0"/>
              <a:t>Kant)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1444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b="1" dirty="0" smtClean="0"/>
              <a:t>TIJD EN RUIMTE</a:t>
            </a:r>
            <a:endParaRPr lang="nl-NL" sz="5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b="1" dirty="0" smtClean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 smtClean="0"/>
          </a:p>
          <a:p>
            <a:pPr marL="0" indent="0" algn="ctr">
              <a:buNone/>
            </a:pPr>
            <a:r>
              <a:rPr lang="nl-NL" sz="2800" b="1" dirty="0" smtClean="0"/>
              <a:t>Abstract</a:t>
            </a:r>
            <a:r>
              <a:rPr lang="nl-NL" sz="2800" b="1" dirty="0"/>
              <a:t>				Ervaren / </a:t>
            </a:r>
            <a:r>
              <a:rPr lang="nl-NL" sz="2800" b="1" dirty="0" smtClean="0"/>
              <a:t>Geleefd</a:t>
            </a:r>
          </a:p>
          <a:p>
            <a:pPr marL="0" indent="0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b="1" dirty="0" smtClean="0"/>
              <a:t>(</a:t>
            </a:r>
            <a:r>
              <a:rPr lang="nl-NL" b="1" dirty="0" err="1"/>
              <a:t>Bergson</a:t>
            </a:r>
            <a:r>
              <a:rPr lang="nl-NL" b="1" dirty="0"/>
              <a:t>, </a:t>
            </a:r>
            <a:r>
              <a:rPr lang="nl-NL" b="1" dirty="0" err="1"/>
              <a:t>Minkowski</a:t>
            </a:r>
            <a:r>
              <a:rPr lang="nl-NL" b="1" dirty="0"/>
              <a:t>)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7724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b="1" dirty="0" smtClean="0"/>
              <a:t>TIJD EN RUIMTE</a:t>
            </a:r>
            <a:endParaRPr lang="nl-NL" sz="5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b="1" dirty="0" smtClean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 smtClean="0"/>
          </a:p>
          <a:p>
            <a:pPr marL="0" indent="0" algn="ctr">
              <a:buNone/>
            </a:pPr>
            <a:r>
              <a:rPr lang="nl-NL" sz="2800" b="1" dirty="0" smtClean="0"/>
              <a:t>Homogeen</a:t>
            </a:r>
            <a:r>
              <a:rPr lang="nl-NL" sz="2800" b="1" dirty="0"/>
              <a:t>	</a:t>
            </a:r>
            <a:r>
              <a:rPr lang="nl-NL" sz="2800" b="1" dirty="0" smtClean="0"/>
              <a:t>	</a:t>
            </a:r>
            <a:r>
              <a:rPr lang="nl-NL" sz="2800" b="1" dirty="0"/>
              <a:t>		</a:t>
            </a:r>
            <a:r>
              <a:rPr lang="nl-NL" sz="2800" b="1" dirty="0" smtClean="0"/>
              <a:t>Heterogeen</a:t>
            </a:r>
          </a:p>
          <a:p>
            <a:pPr marL="0" indent="0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b="1" dirty="0"/>
              <a:t>(</a:t>
            </a:r>
            <a:r>
              <a:rPr lang="nl-NL" b="1" dirty="0" err="1"/>
              <a:t>Bergson</a:t>
            </a:r>
            <a:r>
              <a:rPr lang="nl-NL" b="1" dirty="0"/>
              <a:t>, James)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506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b="1" dirty="0" smtClean="0"/>
              <a:t>TIJD EN RUIMTE</a:t>
            </a:r>
            <a:endParaRPr lang="nl-NL" sz="5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b="1" dirty="0" smtClean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 smtClean="0"/>
          </a:p>
          <a:p>
            <a:pPr marL="0" indent="0" algn="ctr">
              <a:buNone/>
            </a:pPr>
            <a:r>
              <a:rPr lang="nl-NL" sz="2800" b="1" dirty="0" smtClean="0"/>
              <a:t>Fysieke </a:t>
            </a:r>
            <a:r>
              <a:rPr lang="nl-NL" sz="2800" b="1" dirty="0"/>
              <a:t>tijd			</a:t>
            </a:r>
            <a:r>
              <a:rPr lang="nl-NL" sz="2800" b="1" dirty="0" smtClean="0"/>
              <a:t>Biologische tijd</a:t>
            </a:r>
          </a:p>
          <a:p>
            <a:pPr marL="0" indent="0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b="1" dirty="0" smtClean="0"/>
              <a:t>(</a:t>
            </a:r>
            <a:r>
              <a:rPr lang="nl-NL" b="1" dirty="0" err="1"/>
              <a:t>Bohr</a:t>
            </a:r>
            <a:r>
              <a:rPr lang="nl-NL" b="1" dirty="0"/>
              <a:t>)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932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b="1" dirty="0" smtClean="0"/>
              <a:t>TIJD EN RUIMTE</a:t>
            </a:r>
            <a:endParaRPr lang="nl-NL" sz="5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b="1" dirty="0" smtClean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 smtClean="0"/>
          </a:p>
          <a:p>
            <a:pPr marL="0" indent="0" algn="ctr">
              <a:buNone/>
            </a:pPr>
            <a:r>
              <a:rPr lang="nl-NL" sz="2800" b="1" dirty="0" smtClean="0"/>
              <a:t>Reversibel</a:t>
            </a:r>
            <a:r>
              <a:rPr lang="nl-NL" sz="2800" b="1" dirty="0"/>
              <a:t>					Irreversibel</a:t>
            </a:r>
            <a:endParaRPr lang="nl-NL" sz="2800" dirty="0"/>
          </a:p>
          <a:p>
            <a:pPr marL="0" indent="0">
              <a:buNone/>
            </a:pPr>
            <a:endParaRPr lang="nl-NL" b="1" dirty="0" smtClean="0"/>
          </a:p>
          <a:p>
            <a:pPr marL="0" indent="0" algn="ctr">
              <a:buNone/>
            </a:pPr>
            <a:r>
              <a:rPr lang="nl-NL" b="1" dirty="0" smtClean="0"/>
              <a:t>(</a:t>
            </a:r>
            <a:r>
              <a:rPr lang="nl-NL" b="1" dirty="0" err="1"/>
              <a:t>Bergson</a:t>
            </a:r>
            <a:r>
              <a:rPr lang="nl-NL" b="1" dirty="0"/>
              <a:t>)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1368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b="1" dirty="0" smtClean="0"/>
              <a:t>TIJD EN RUIMTE</a:t>
            </a:r>
            <a:endParaRPr lang="nl-NL" sz="5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b="1" dirty="0" smtClean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 smtClean="0"/>
          </a:p>
          <a:p>
            <a:pPr marL="0" indent="0" algn="ctr">
              <a:buNone/>
            </a:pPr>
            <a:r>
              <a:rPr lang="nl-NL" sz="2800" b="1" dirty="0" smtClean="0"/>
              <a:t>Samenhangend</a:t>
            </a:r>
            <a:r>
              <a:rPr lang="nl-NL" sz="2800" b="1" dirty="0"/>
              <a:t>			</a:t>
            </a:r>
            <a:r>
              <a:rPr lang="nl-NL" sz="2800" b="1" dirty="0" smtClean="0"/>
              <a:t>Verschillend</a:t>
            </a:r>
          </a:p>
          <a:p>
            <a:pPr marL="0" indent="0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b="1" dirty="0" smtClean="0"/>
              <a:t>(</a:t>
            </a:r>
            <a:r>
              <a:rPr lang="nl-NL" b="1" dirty="0"/>
              <a:t>Kant, Einstein, </a:t>
            </a:r>
            <a:r>
              <a:rPr lang="nl-NL" b="1" dirty="0" err="1"/>
              <a:t>Bohr</a:t>
            </a:r>
            <a:r>
              <a:rPr lang="nl-NL" b="1" dirty="0"/>
              <a:t>, </a:t>
            </a:r>
            <a:r>
              <a:rPr lang="nl-NL" b="1" dirty="0" err="1"/>
              <a:t>Bergson</a:t>
            </a:r>
            <a:r>
              <a:rPr lang="nl-NL" b="1" dirty="0"/>
              <a:t>)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958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b="1" dirty="0" smtClean="0"/>
              <a:t>TIJD EN RUIMTE</a:t>
            </a:r>
            <a:endParaRPr lang="nl-NL" sz="5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b="1" dirty="0" smtClean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 smtClean="0"/>
          </a:p>
          <a:p>
            <a:pPr marL="0" indent="0" algn="ctr">
              <a:buNone/>
            </a:pPr>
            <a:r>
              <a:rPr lang="nl-NL" sz="2800" b="1" dirty="0" smtClean="0"/>
              <a:t>Prestatietijd</a:t>
            </a:r>
            <a:r>
              <a:rPr lang="nl-NL" sz="2800" b="1" dirty="0"/>
              <a:t>	</a:t>
            </a:r>
            <a:r>
              <a:rPr lang="nl-NL" sz="2800" b="1" dirty="0" smtClean="0"/>
              <a:t>	</a:t>
            </a:r>
            <a:r>
              <a:rPr lang="nl-NL" sz="2800" b="1" dirty="0"/>
              <a:t>		</a:t>
            </a:r>
            <a:r>
              <a:rPr lang="nl-NL" sz="2800" b="1" dirty="0" smtClean="0"/>
              <a:t>Betekenistijd </a:t>
            </a:r>
          </a:p>
          <a:p>
            <a:pPr marL="0" indent="0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b="1" dirty="0" smtClean="0"/>
              <a:t>(</a:t>
            </a:r>
            <a:r>
              <a:rPr lang="nl-NL" b="1" dirty="0"/>
              <a:t>Taylor)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61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b="1" dirty="0" smtClean="0"/>
              <a:t>TIJD EN RUIMTE</a:t>
            </a:r>
            <a:endParaRPr lang="nl-NL" sz="5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b="1" dirty="0" smtClean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 smtClean="0"/>
          </a:p>
          <a:p>
            <a:pPr marL="0" indent="0" algn="ctr">
              <a:buNone/>
            </a:pPr>
            <a:r>
              <a:rPr lang="nl-NL" sz="2800" b="1" dirty="0" smtClean="0"/>
              <a:t>Causaliteit</a:t>
            </a:r>
            <a:r>
              <a:rPr lang="nl-NL" sz="2800" b="1" dirty="0"/>
              <a:t>					Synchroniciteit</a:t>
            </a:r>
            <a:endParaRPr lang="nl-NL" sz="2800" dirty="0"/>
          </a:p>
          <a:p>
            <a:endParaRPr lang="nl-NL" b="1" dirty="0" smtClean="0"/>
          </a:p>
          <a:p>
            <a:pPr marL="0" indent="0" algn="ctr">
              <a:buNone/>
            </a:pPr>
            <a:r>
              <a:rPr lang="nl-NL" b="1" dirty="0" smtClean="0"/>
              <a:t>(</a:t>
            </a:r>
            <a:r>
              <a:rPr lang="nl-NL" b="1" dirty="0"/>
              <a:t>Jung)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2398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b="1" dirty="0" smtClean="0"/>
              <a:t>TIJD EN RUIMTE</a:t>
            </a:r>
            <a:endParaRPr lang="nl-NL" sz="5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 smtClean="0"/>
          </a:p>
          <a:p>
            <a:pPr marL="0" indent="0" algn="ctr">
              <a:buNone/>
            </a:pPr>
            <a:r>
              <a:rPr lang="nl-NL" sz="2800" b="1" dirty="0" smtClean="0"/>
              <a:t>‘</a:t>
            </a:r>
            <a:r>
              <a:rPr lang="nl-NL" sz="2800" b="1" dirty="0" err="1"/>
              <a:t>Dingdenken</a:t>
            </a:r>
            <a:r>
              <a:rPr lang="nl-NL" sz="2800" b="1" dirty="0" smtClean="0"/>
              <a:t>’	</a:t>
            </a:r>
            <a:r>
              <a:rPr lang="nl-NL" sz="2800" b="1" dirty="0"/>
              <a:t>	</a:t>
            </a:r>
            <a:r>
              <a:rPr lang="nl-NL" sz="2800" b="1" dirty="0" smtClean="0"/>
              <a:t>  </a:t>
            </a:r>
            <a:r>
              <a:rPr lang="nl-NL" sz="2800" b="1" dirty="0"/>
              <a:t>	</a:t>
            </a:r>
            <a:r>
              <a:rPr lang="nl-NL" sz="2800" b="1" dirty="0" smtClean="0"/>
              <a:t>‘</a:t>
            </a:r>
            <a:r>
              <a:rPr lang="nl-NL" sz="2800" b="1" dirty="0" err="1"/>
              <a:t>Procesdenken</a:t>
            </a:r>
            <a:r>
              <a:rPr lang="nl-NL" sz="2800" b="1" dirty="0"/>
              <a:t>’</a:t>
            </a:r>
            <a:endParaRPr lang="nl-NL" sz="2800" dirty="0"/>
          </a:p>
          <a:p>
            <a:pPr marL="0" indent="0">
              <a:buNone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84984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b="1" dirty="0" smtClean="0"/>
              <a:t>TIJD EN RUIMTE</a:t>
            </a:r>
            <a:endParaRPr lang="nl-NL" sz="5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b="1" dirty="0" smtClean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 smtClean="0"/>
          </a:p>
          <a:p>
            <a:pPr marL="0" indent="0">
              <a:buNone/>
            </a:pPr>
            <a:endParaRPr lang="nl-NL" b="1" dirty="0"/>
          </a:p>
          <a:p>
            <a:pPr marL="0" indent="0" algn="ctr">
              <a:buNone/>
            </a:pPr>
            <a:r>
              <a:rPr lang="nl-NL" sz="4000" b="1" dirty="0" smtClean="0"/>
              <a:t>voor </a:t>
            </a:r>
            <a:r>
              <a:rPr lang="nl-NL" sz="4000" b="1" dirty="0"/>
              <a:t>de </a:t>
            </a:r>
            <a:r>
              <a:rPr lang="nl-NL" sz="4000" b="1" dirty="0" smtClean="0"/>
              <a:t>parapsychologie</a:t>
            </a:r>
            <a:r>
              <a:rPr lang="nl-NL" sz="4000" b="1" dirty="0"/>
              <a:t>?</a:t>
            </a:r>
            <a:endParaRPr lang="nl-NL" sz="40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1043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b="1" dirty="0" smtClean="0"/>
              <a:t>TIJD EN RUIMTE</a:t>
            </a:r>
            <a:endParaRPr lang="nl-NL" sz="5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l-NL" b="1" dirty="0" smtClean="0"/>
          </a:p>
          <a:p>
            <a:pPr marL="0" indent="0" algn="ctr">
              <a:buNone/>
            </a:pPr>
            <a:endParaRPr lang="nl-NL" b="1" dirty="0"/>
          </a:p>
          <a:p>
            <a:pPr marL="0" indent="0" algn="ctr">
              <a:buNone/>
            </a:pPr>
            <a:r>
              <a:rPr lang="nl-NL" sz="2800" b="1" dirty="0" smtClean="0"/>
              <a:t>‘</a:t>
            </a:r>
            <a:r>
              <a:rPr lang="nl-NL" sz="2800" b="1" dirty="0"/>
              <a:t>Wat dan is tijd? Zolang niemand het me vraagt, weet ik het, maar als het me gevraagd wordt weet ik het niet’ </a:t>
            </a:r>
            <a:endParaRPr lang="nl-NL" sz="2800" dirty="0"/>
          </a:p>
          <a:p>
            <a:pPr marL="0" indent="0" algn="ctr">
              <a:buNone/>
            </a:pPr>
            <a:r>
              <a:rPr lang="nl-NL" b="1" dirty="0"/>
              <a:t>(Augustinus)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7329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b="1" dirty="0" smtClean="0"/>
              <a:t>TIJD EN RUIMTE</a:t>
            </a:r>
            <a:endParaRPr lang="nl-NL" sz="5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b="1" dirty="0" smtClean="0"/>
              <a:t>Dank </a:t>
            </a:r>
            <a:r>
              <a:rPr lang="en-US" sz="2800" b="1" dirty="0" err="1" smtClean="0"/>
              <a:t>voor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Uw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aandacht</a:t>
            </a:r>
            <a:r>
              <a:rPr lang="en-US" sz="2800" b="1" dirty="0" smtClean="0"/>
              <a:t>!</a:t>
            </a:r>
            <a:endParaRPr lang="nl-NL" sz="2800" b="1" dirty="0"/>
          </a:p>
        </p:txBody>
      </p:sp>
    </p:spTree>
    <p:extLst>
      <p:ext uri="{BB962C8B-B14F-4D97-AF65-F5344CB8AC3E}">
        <p14:creationId xmlns:p14="http://schemas.microsoft.com/office/powerpoint/2010/main" val="10226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b="1" dirty="0" smtClean="0"/>
              <a:t>TIJD EN RUIMTE</a:t>
            </a:r>
            <a:endParaRPr lang="nl-NL" sz="5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400" b="1" dirty="0" err="1" smtClean="0"/>
              <a:t>Vragen</a:t>
            </a:r>
            <a:r>
              <a:rPr lang="en-US" sz="4400" b="1" dirty="0" smtClean="0"/>
              <a:t>?</a:t>
            </a:r>
            <a:endParaRPr lang="nl-NL" sz="4400" b="1" dirty="0"/>
          </a:p>
        </p:txBody>
      </p:sp>
    </p:spTree>
    <p:extLst>
      <p:ext uri="{BB962C8B-B14F-4D97-AF65-F5344CB8AC3E}">
        <p14:creationId xmlns:p14="http://schemas.microsoft.com/office/powerpoint/2010/main" val="298544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b="1" dirty="0" smtClean="0"/>
              <a:t>TIJD EN RUIMTE</a:t>
            </a:r>
            <a:endParaRPr lang="nl-NL" sz="5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b="1" dirty="0" smtClean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 smtClean="0"/>
          </a:p>
          <a:p>
            <a:pPr marL="0" indent="0" algn="ctr">
              <a:buNone/>
            </a:pPr>
            <a:r>
              <a:rPr lang="nl-NL" sz="2800" b="1" dirty="0" err="1" smtClean="0"/>
              <a:t>Pre-reflexief</a:t>
            </a:r>
            <a:r>
              <a:rPr lang="nl-NL" sz="2800" b="1" dirty="0"/>
              <a:t>				</a:t>
            </a:r>
            <a:r>
              <a:rPr lang="nl-NL" sz="2800" b="1" dirty="0" smtClean="0"/>
              <a:t>	Reflexief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b="1" dirty="0"/>
              <a:t>(Augustinus)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328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b="1" dirty="0" smtClean="0"/>
              <a:t>TIJD EN RUIMTE</a:t>
            </a:r>
            <a:endParaRPr lang="nl-NL" sz="5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b="1" dirty="0" smtClean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 smtClean="0"/>
          </a:p>
          <a:p>
            <a:pPr marL="0" indent="0" algn="ctr">
              <a:buNone/>
            </a:pPr>
            <a:r>
              <a:rPr lang="nl-NL" sz="2800" b="1" dirty="0" smtClean="0"/>
              <a:t>Hier </a:t>
            </a:r>
            <a:r>
              <a:rPr lang="nl-NL" sz="2800" b="1" dirty="0"/>
              <a:t>en nu					</a:t>
            </a:r>
            <a:r>
              <a:rPr lang="nl-NL" sz="2800" b="1" dirty="0" smtClean="0"/>
              <a:t>        Oneindig</a:t>
            </a:r>
            <a:endParaRPr lang="nl-NL" sz="2800" dirty="0"/>
          </a:p>
          <a:p>
            <a:pPr marL="0" indent="0" algn="ctr">
              <a:buNone/>
            </a:pPr>
            <a:endParaRPr lang="nl-NL" b="1" dirty="0" smtClean="0"/>
          </a:p>
          <a:p>
            <a:pPr marL="0" indent="0" algn="ctr">
              <a:buNone/>
            </a:pPr>
            <a:r>
              <a:rPr lang="nl-NL" b="1" dirty="0" smtClean="0"/>
              <a:t>(</a:t>
            </a:r>
            <a:r>
              <a:rPr lang="nl-NL" b="1" dirty="0"/>
              <a:t>Bruno)</a:t>
            </a:r>
            <a:endParaRPr lang="nl-NL" dirty="0"/>
          </a:p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7563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b="1" dirty="0" smtClean="0"/>
              <a:t>TIJD EN RUIMTE</a:t>
            </a:r>
            <a:endParaRPr lang="nl-NL" sz="5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b="1" dirty="0" smtClean="0"/>
          </a:p>
          <a:p>
            <a:endParaRPr lang="nl-NL" b="1" dirty="0"/>
          </a:p>
          <a:p>
            <a:endParaRPr lang="nl-NL" b="1" dirty="0" smtClean="0"/>
          </a:p>
          <a:p>
            <a:pPr marL="0" indent="0" algn="ctr">
              <a:buNone/>
            </a:pPr>
            <a:r>
              <a:rPr lang="nl-NL" sz="2800" b="1" dirty="0" smtClean="0"/>
              <a:t>Werkelijk</a:t>
            </a:r>
            <a:r>
              <a:rPr lang="nl-NL" sz="2800" b="1" dirty="0"/>
              <a:t>					Onwerkelijk</a:t>
            </a:r>
            <a:endParaRPr lang="nl-NL" sz="2800" dirty="0"/>
          </a:p>
          <a:p>
            <a:endParaRPr lang="nl-NL" b="1" dirty="0" smtClean="0"/>
          </a:p>
          <a:p>
            <a:pPr marL="0" indent="0" algn="ctr">
              <a:buNone/>
            </a:pPr>
            <a:r>
              <a:rPr lang="nl-NL" b="1" dirty="0" smtClean="0"/>
              <a:t>(</a:t>
            </a:r>
            <a:r>
              <a:rPr lang="nl-NL" b="1" dirty="0"/>
              <a:t>Plato)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005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b="1" dirty="0" smtClean="0"/>
              <a:t>TIJD EN RUIMTE</a:t>
            </a:r>
            <a:endParaRPr lang="nl-NL" sz="5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b="1" dirty="0" smtClean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 smtClean="0"/>
          </a:p>
          <a:p>
            <a:pPr marL="0" indent="0" algn="ctr">
              <a:buNone/>
            </a:pPr>
            <a:r>
              <a:rPr lang="nl-NL" sz="2800" b="1" dirty="0" err="1" smtClean="0"/>
              <a:t>Phusis</a:t>
            </a:r>
            <a:r>
              <a:rPr lang="nl-NL" sz="2800" b="1" dirty="0"/>
              <a:t>						</a:t>
            </a:r>
            <a:r>
              <a:rPr lang="nl-NL" sz="2800" b="1" dirty="0" err="1"/>
              <a:t>Nomos</a:t>
            </a:r>
            <a:endParaRPr lang="nl-NL" sz="2800" dirty="0"/>
          </a:p>
          <a:p>
            <a:pPr marL="0" indent="0" algn="ctr">
              <a:buNone/>
            </a:pPr>
            <a:endParaRPr lang="nl-NL" b="1" dirty="0" smtClean="0"/>
          </a:p>
          <a:p>
            <a:pPr marL="0" indent="0" algn="ctr">
              <a:buNone/>
            </a:pPr>
            <a:r>
              <a:rPr lang="nl-NL" b="1" dirty="0" smtClean="0"/>
              <a:t>(</a:t>
            </a:r>
            <a:r>
              <a:rPr lang="nl-NL" b="1" dirty="0" err="1"/>
              <a:t>Protagoras</a:t>
            </a:r>
            <a:r>
              <a:rPr lang="nl-NL" b="1" dirty="0"/>
              <a:t>)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4838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b="1" dirty="0" smtClean="0"/>
              <a:t>TIJD EN RUIMTE</a:t>
            </a:r>
            <a:endParaRPr lang="nl-NL" sz="5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b="1" dirty="0" smtClean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 smtClean="0"/>
          </a:p>
          <a:p>
            <a:pPr marL="0" indent="0" algn="ctr">
              <a:buNone/>
            </a:pPr>
            <a:r>
              <a:rPr lang="nl-NL" sz="2800" b="1" dirty="0" smtClean="0"/>
              <a:t>Cyclisch</a:t>
            </a:r>
            <a:r>
              <a:rPr lang="nl-NL" sz="2800" b="1" dirty="0"/>
              <a:t>					</a:t>
            </a:r>
            <a:r>
              <a:rPr lang="nl-NL" sz="2800" b="1" dirty="0" smtClean="0"/>
              <a:t>	Lineair</a:t>
            </a:r>
            <a:r>
              <a:rPr lang="nl-NL" b="1" dirty="0"/>
              <a:t>							</a:t>
            </a:r>
            <a:endParaRPr lang="nl-NL" b="1" dirty="0" smtClean="0"/>
          </a:p>
          <a:p>
            <a:pPr marL="0" indent="0" algn="ctr">
              <a:buNone/>
            </a:pPr>
            <a:r>
              <a:rPr lang="nl-NL" b="1" dirty="0" smtClean="0"/>
              <a:t>(China / Japan </a:t>
            </a:r>
            <a:r>
              <a:rPr lang="nl-NL" b="1" dirty="0"/>
              <a:t>vs. Westen)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1597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b="1" dirty="0" smtClean="0"/>
              <a:t>TIJD EN RUIMTE</a:t>
            </a:r>
            <a:endParaRPr lang="nl-NL" sz="5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b="1" dirty="0" smtClean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 smtClean="0"/>
          </a:p>
          <a:p>
            <a:pPr marL="0" indent="0" algn="ctr">
              <a:buNone/>
            </a:pPr>
            <a:r>
              <a:rPr lang="nl-NL" sz="2800" b="1" dirty="0" smtClean="0"/>
              <a:t>‘</a:t>
            </a:r>
            <a:r>
              <a:rPr lang="nl-NL" sz="2800" b="1" dirty="0"/>
              <a:t>Zijn ten dode’			</a:t>
            </a:r>
            <a:r>
              <a:rPr lang="nl-NL" sz="2800" b="1" dirty="0" smtClean="0"/>
              <a:t>Onsterfelijkheid</a:t>
            </a:r>
          </a:p>
          <a:p>
            <a:pPr marL="0" indent="0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b="1" dirty="0" smtClean="0"/>
              <a:t>(</a:t>
            </a:r>
            <a:r>
              <a:rPr lang="nl-NL" b="1" dirty="0" err="1"/>
              <a:t>Heidegger</a:t>
            </a:r>
            <a:r>
              <a:rPr lang="nl-NL" b="1" dirty="0"/>
              <a:t>, Plato)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6515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b="1" dirty="0" smtClean="0"/>
              <a:t>TIJD EN RUIMTE</a:t>
            </a:r>
            <a:endParaRPr lang="nl-NL" sz="5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b="1" dirty="0" smtClean="0"/>
          </a:p>
          <a:p>
            <a:endParaRPr lang="nl-NL" b="1" dirty="0"/>
          </a:p>
          <a:p>
            <a:pPr marL="0" indent="0">
              <a:buNone/>
            </a:pPr>
            <a:endParaRPr lang="nl-NL" b="1" dirty="0" smtClean="0"/>
          </a:p>
          <a:p>
            <a:pPr marL="0" indent="0" algn="ctr">
              <a:buNone/>
            </a:pPr>
            <a:r>
              <a:rPr lang="nl-NL" sz="2800" b="1" dirty="0" smtClean="0"/>
              <a:t>Autonoom </a:t>
            </a:r>
            <a:r>
              <a:rPr lang="nl-NL" sz="2800" b="1" dirty="0"/>
              <a:t>‘raster’	</a:t>
            </a:r>
            <a:r>
              <a:rPr lang="nl-NL" sz="2800" b="1" dirty="0" err="1" smtClean="0"/>
              <a:t>Afh</a:t>
            </a:r>
            <a:r>
              <a:rPr lang="nl-NL" sz="2800" b="1" dirty="0"/>
              <a:t>. van gebeurtenissen</a:t>
            </a:r>
            <a:endParaRPr lang="nl-NL" sz="2800" dirty="0"/>
          </a:p>
          <a:p>
            <a:pPr marL="0" indent="0">
              <a:buNone/>
            </a:pPr>
            <a:endParaRPr lang="nl-NL" sz="2800" b="1" dirty="0" smtClean="0"/>
          </a:p>
          <a:p>
            <a:pPr marL="0" indent="0" algn="ctr">
              <a:buNone/>
            </a:pPr>
            <a:r>
              <a:rPr lang="nl-NL" b="1" dirty="0" smtClean="0"/>
              <a:t>(</a:t>
            </a:r>
            <a:r>
              <a:rPr lang="nl-NL" b="1" dirty="0"/>
              <a:t>Newton, Leibniz)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55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ker">
  <a:themeElements>
    <a:clrScheme name="Apotheker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ker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ker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54</TotalTime>
  <Words>134</Words>
  <Application>Microsoft Office PowerPoint</Application>
  <PresentationFormat>Diavoorstelling (4:3)</PresentationFormat>
  <Paragraphs>131</Paragraphs>
  <Slides>21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2" baseType="lpstr">
      <vt:lpstr>Apotheker</vt:lpstr>
      <vt:lpstr>TIJD EN RUIMTE    DR HEIN VAN DONGEN   2012</vt:lpstr>
      <vt:lpstr>TIJD EN RUIMTE</vt:lpstr>
      <vt:lpstr>TIJD EN RUIMTE</vt:lpstr>
      <vt:lpstr>TIJD EN RUIMTE</vt:lpstr>
      <vt:lpstr>TIJD EN RUIMTE</vt:lpstr>
      <vt:lpstr>TIJD EN RUIMTE</vt:lpstr>
      <vt:lpstr>TIJD EN RUIMTE</vt:lpstr>
      <vt:lpstr>TIJD EN RUIMTE</vt:lpstr>
      <vt:lpstr>TIJD EN RUIMTE</vt:lpstr>
      <vt:lpstr>TIJD EN RUIMTE</vt:lpstr>
      <vt:lpstr>TIJD EN RUIMTE</vt:lpstr>
      <vt:lpstr>TIJD EN RUIMTE</vt:lpstr>
      <vt:lpstr>TIJD EN RUIMTE</vt:lpstr>
      <vt:lpstr>TIJD EN RUIMTE</vt:lpstr>
      <vt:lpstr>TIJD EN RUIMTE</vt:lpstr>
      <vt:lpstr>TIJD EN RUIMTE</vt:lpstr>
      <vt:lpstr>TIJD EN RUIMTE</vt:lpstr>
      <vt:lpstr>TIJD EN RUIMTE</vt:lpstr>
      <vt:lpstr>TIJD EN RUIMTE</vt:lpstr>
      <vt:lpstr>TIJD EN RUIMTE</vt:lpstr>
      <vt:lpstr>TIJD EN RUIMTE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TIJD EN RUIMTE</dc:title>
  <dc:creator>Eigenaar</dc:creator>
  <cp:lastModifiedBy>Eigenaar</cp:lastModifiedBy>
  <cp:revision>6</cp:revision>
  <dcterms:created xsi:type="dcterms:W3CDTF">2012-05-11T19:34:00Z</dcterms:created>
  <dcterms:modified xsi:type="dcterms:W3CDTF">2012-05-11T20:28:37Z</dcterms:modified>
</cp:coreProperties>
</file>